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>
      <p:cViewPr varScale="1">
        <p:scale>
          <a:sx n="122" d="100"/>
          <a:sy n="122" d="100"/>
        </p:scale>
        <p:origin x="8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280af3232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280af3232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280af3232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280af3232_1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80af3232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280af3232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28c0311a9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28c0311a9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9c3d06d7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9c3d06d7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280af3232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280af3232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Scoop test! Thanks for watching!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28c0311a9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28c0311a9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28c0311a9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28c0311a9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28c0311a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28c0311a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Productivity: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Mass of resources that is collected and successfully brought to the container in the assigned 4-minute period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Marks will be allocated to groups who produce a machine that is able to incorporate systems that “think outside the box”.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Consumption: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less amount of energy consumed the better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Operation: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all the parts of the rover function correctly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Solutions: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Effective design decisions which are innovative and functional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17d58d286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17d58d286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problem statement - increase population of Mars!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produce a rover prototype to collect regolith for 3d printing a radiation shelter.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to operate in a Martian environment (think sand and rocks), no oxygen etc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high rate a of collection is better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28c0311a9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28c0311a9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7d58d2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7d58d2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280af3232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280af3232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Morph chart - each design choice motivated by simplicity.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280af3232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280af3232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80af3232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80af3232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RJ-8bx3Lr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750" y="-76205"/>
            <a:ext cx="3802500" cy="381105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86300" y="3312975"/>
            <a:ext cx="6971400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Design Proposal</a:t>
            </a:r>
            <a:endParaRPr sz="6000" b="1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670750" y="4092975"/>
            <a:ext cx="38025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TEAM 10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Profiles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073825" cy="2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225" y="1170125"/>
            <a:ext cx="218467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903" y="1170125"/>
            <a:ext cx="23526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Concept Prototype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Light and strong with large capacity (5kg regolith)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Powerful (24 Volt 4 wheel drive and 500N linear actuator)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Easy to maintain and operate</a:t>
            </a:r>
            <a:endParaRPr sz="1200"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5" y="2459050"/>
            <a:ext cx="8520601" cy="258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&amp; Control System</a:t>
            </a: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45500" cy="25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Control system is 2.4 Gh RC transmitter and receiver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Arduino Mega with 3x H-Bridge MOSFET Motor Controllers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128 bit rotary encoder for arm position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RC servo to open dispatching gate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Hall effect current sensor as fuse/ energy use measurement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Code adapted from ‘Arduino Robotics’  (Warren et al. 2011)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50" y="1152475"/>
            <a:ext cx="1782000" cy="230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Electronics &amp; Control System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75" y="1170125"/>
            <a:ext cx="2545603" cy="339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272861" y="608140"/>
            <a:ext cx="3388573" cy="4518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update - April 2nd 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54100" cy="22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Body assembled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Electronics installed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Waiting on receiver and wheel shafts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Regolith collection and dispatch testing next week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200" y="1170125"/>
            <a:ext cx="4373400" cy="32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 descr="Regotron Scoop Test" title="2 April 20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075" y="-25650"/>
            <a:ext cx="6926390" cy="51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445500" y="670150"/>
            <a:ext cx="4674600" cy="4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rover: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plywood - main material; scoop connected to collect regolith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base with 4 wheels and axles - movement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radio control - communication, programming - Arduino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Lithium polymer batteries - power source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- storage &amp; transportation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Gravity fed &amp; hatch release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Follows the objectives: efficiency, flexibility, energy consumption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267100" y="935800"/>
            <a:ext cx="38769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Daniel - constructing prototype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Other team members - helping software and presentations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for Project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264150" y="2654425"/>
            <a:ext cx="8520600" cy="3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 long term plan to send humans to mars by 2030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Water and CO2 in regolith makes habitation possible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Mars’ resources to build is more efficient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Focus is collecting regolith to build shelter against radiation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990" y="0"/>
            <a:ext cx="4777010" cy="265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982"/>
            </a:gs>
            <a:gs pos="100000">
              <a:srgbClr val="F58F09"/>
            </a:gs>
          </a:gsLst>
          <a:lin ang="5400012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1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Objectives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299800" y="2954100"/>
            <a:ext cx="2315100" cy="70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design will be assessed according to this criteria:</a:t>
            </a:r>
            <a:endParaRPr b="1"/>
          </a:p>
        </p:txBody>
      </p:sp>
      <p:sp>
        <p:nvSpPr>
          <p:cNvPr id="70" name="Google Shape;70;p15"/>
          <p:cNvSpPr txBox="1"/>
          <p:nvPr/>
        </p:nvSpPr>
        <p:spPr>
          <a:xfrm>
            <a:off x="6180400" y="1999050"/>
            <a:ext cx="147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Productivity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6217150" y="3845700"/>
            <a:ext cx="140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</a:t>
            </a:r>
            <a:endParaRPr b="1"/>
          </a:p>
        </p:txBody>
      </p:sp>
      <p:sp>
        <p:nvSpPr>
          <p:cNvPr id="72" name="Google Shape;72;p15"/>
          <p:cNvSpPr txBox="1"/>
          <p:nvPr/>
        </p:nvSpPr>
        <p:spPr>
          <a:xfrm>
            <a:off x="2608400" y="1767688"/>
            <a:ext cx="20637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Consumption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1319925" y="2629375"/>
            <a:ext cx="16341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1319925" y="4230150"/>
            <a:ext cx="19590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Engineering Solutions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1114950" y="725100"/>
            <a:ext cx="72549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objective of the project is to build a rover which is able to transit on a “Mars-like surface” and collect the maximum amount of resources that are crucial to sustaining life on Mars.</a:t>
            </a:r>
            <a:endParaRPr/>
          </a:p>
        </p:txBody>
      </p:sp>
      <p:cxnSp>
        <p:nvCxnSpPr>
          <p:cNvPr id="76" name="Google Shape;76;p15"/>
          <p:cNvCxnSpPr/>
          <p:nvPr/>
        </p:nvCxnSpPr>
        <p:spPr>
          <a:xfrm rot="10800000" flipH="1">
            <a:off x="5730125" y="2388550"/>
            <a:ext cx="722700" cy="4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5"/>
          <p:cNvCxnSpPr>
            <a:endCxn id="71" idx="1"/>
          </p:cNvCxnSpPr>
          <p:nvPr/>
        </p:nvCxnSpPr>
        <p:spPr>
          <a:xfrm>
            <a:off x="5635750" y="3666450"/>
            <a:ext cx="581400" cy="4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5"/>
          <p:cNvCxnSpPr/>
          <p:nvPr/>
        </p:nvCxnSpPr>
        <p:spPr>
          <a:xfrm rot="10800000">
            <a:off x="3760725" y="2189450"/>
            <a:ext cx="278100" cy="5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5"/>
          <p:cNvCxnSpPr/>
          <p:nvPr/>
        </p:nvCxnSpPr>
        <p:spPr>
          <a:xfrm rot="10800000">
            <a:off x="2367825" y="2985425"/>
            <a:ext cx="753900" cy="1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5"/>
          <p:cNvCxnSpPr/>
          <p:nvPr/>
        </p:nvCxnSpPr>
        <p:spPr>
          <a:xfrm flipH="1">
            <a:off x="3189675" y="3813100"/>
            <a:ext cx="633900" cy="4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02" y="1479369"/>
            <a:ext cx="1477200" cy="98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25" y="3163625"/>
            <a:ext cx="1959000" cy="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838" y="3857344"/>
            <a:ext cx="1162325" cy="12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2750" y="3918000"/>
            <a:ext cx="1290696" cy="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0475" y="2412583"/>
            <a:ext cx="1765174" cy="132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Project Goals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582875" y="1992975"/>
            <a:ext cx="22950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FF"/>
              </a:highlight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95850" y="282225"/>
            <a:ext cx="8110500" cy="4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009750" y="607975"/>
            <a:ext cx="3696600" cy="4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i="1">
                <a:solidFill>
                  <a:srgbClr val="FFFFFF"/>
                </a:solidFill>
              </a:rPr>
              <a:t>Produce a working prototype of a rover. </a:t>
            </a:r>
            <a:endParaRPr sz="1800" i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i="1">
                <a:solidFill>
                  <a:srgbClr val="FFFFFF"/>
                </a:solidFill>
              </a:rPr>
              <a:t>The rover must be built in ten weeks. </a:t>
            </a:r>
            <a:endParaRPr sz="1800" i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i="1">
                <a:solidFill>
                  <a:srgbClr val="FFFFFF"/>
                </a:solidFill>
              </a:rPr>
              <a:t>It must be able to move about on a Mars like surface and collect resources </a:t>
            </a:r>
            <a:endParaRPr sz="1800" i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 i="1">
                <a:solidFill>
                  <a:srgbClr val="FFFFFF"/>
                </a:solidFill>
              </a:rPr>
              <a:t>It must operate continuously and collect as much regolith as possible in  4 minutes.</a:t>
            </a: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982"/>
            </a:gs>
            <a:gs pos="100000">
              <a:srgbClr val="F58F09"/>
            </a:gs>
          </a:gsLst>
          <a:lin ang="5400012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11700" y="27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 Statement</a:t>
            </a:r>
            <a:endParaRPr u="sng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part of their assessment for a first-year engineering programme students are required to produce a working prototype of a rover within approximately 10 weeks.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rover needs to be able to transit through a Mars-like surface, simulated by the use of small rocks, sandhills and recesses and collect resources, which are simulated by small pebbles. It must operate continuously for 4 minutes and traverse an area approximately 9m^2.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assessment will take into account whether a prototype is produced and the rate of regolith collection. Marks will also be given for energy efficiency and innovation.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248400" y="426425"/>
            <a:ext cx="5629800" cy="2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Research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Talked to our mentor (previous champion!)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Read books (technical and general)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Looked at previous years designs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Research already built robots on instructables and other websites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725" y="426425"/>
            <a:ext cx="2845350" cy="42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Morph Chart and Analysis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325" y="1017725"/>
            <a:ext cx="2950579" cy="3820975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"/>
            <a:headEnd type="none" w="sm" len="sm"/>
            <a:tailEnd type="none" w="sm" len="sm"/>
          </a:ln>
        </p:spPr>
      </p:pic>
      <p:sp>
        <p:nvSpPr>
          <p:cNvPr id="112" name="Google Shape;112;p19"/>
          <p:cNvSpPr txBox="1"/>
          <p:nvPr/>
        </p:nvSpPr>
        <p:spPr>
          <a:xfrm>
            <a:off x="364775" y="1094350"/>
            <a:ext cx="4997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Focus on Simplicity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Few parts - easy to take apart and maintain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Plywood Construction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 wheel drive with differential steering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Radio controlled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Arduino microprocessor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Scoop for collection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Gravity feed dispatching mechanism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Designed to collect and carry 5kg of regolith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t="2771" r="60735" b="60421"/>
          <a:stretch/>
        </p:blipFill>
        <p:spPr>
          <a:xfrm>
            <a:off x="7341025" y="3618825"/>
            <a:ext cx="1802969" cy="126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l="49401" t="2771" r="1734" b="60421"/>
          <a:stretch/>
        </p:blipFill>
        <p:spPr>
          <a:xfrm>
            <a:off x="5195950" y="3618825"/>
            <a:ext cx="2243748" cy="12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1786375" y="189075"/>
            <a:ext cx="517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 &amp; sketches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l="36273" t="16541" b="22823"/>
          <a:stretch/>
        </p:blipFill>
        <p:spPr>
          <a:xfrm rot="5400000">
            <a:off x="679925" y="302275"/>
            <a:ext cx="2653900" cy="3572901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"/>
            <a:headEnd type="none" w="sm" len="sm"/>
            <a:tailEnd type="none" w="sm" len="sm"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5">
            <a:alphaModFix/>
          </a:blip>
          <a:srcRect b="63795"/>
          <a:stretch/>
        </p:blipFill>
        <p:spPr>
          <a:xfrm>
            <a:off x="3747425" y="807675"/>
            <a:ext cx="5099316" cy="260800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dash"/>
            <a:miter lim="8000"/>
            <a:headEnd type="none" w="sm" len="sm"/>
            <a:tailEnd type="none" w="sm" len="sm"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18825"/>
            <a:ext cx="1690003" cy="126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l="49402" t="42472" b="13790"/>
          <a:stretch/>
        </p:blipFill>
        <p:spPr>
          <a:xfrm>
            <a:off x="3479550" y="3618825"/>
            <a:ext cx="1955197" cy="126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t="42472" r="51453" b="13790"/>
          <a:stretch/>
        </p:blipFill>
        <p:spPr>
          <a:xfrm>
            <a:off x="1649525" y="3618825"/>
            <a:ext cx="1875948" cy="126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25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 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050" y="1182275"/>
            <a:ext cx="4458300" cy="33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413425" y="1325400"/>
            <a:ext cx="3781500" cy="3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Designed in Fusion 360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Profile sketches easily downloaded for laser cutting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Made geometry of the Scoop easier to visualize and calculate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Renders make communicating design to team and clients easier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698</Words>
  <Application>Microsoft Macintosh PowerPoint</Application>
  <PresentationFormat>On-screen Show (16:9)</PresentationFormat>
  <Paragraphs>120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Montserrat</vt:lpstr>
      <vt:lpstr>Times New Roman</vt:lpstr>
      <vt:lpstr>Calibri</vt:lpstr>
      <vt:lpstr>Arial</vt:lpstr>
      <vt:lpstr>Simple Light</vt:lpstr>
      <vt:lpstr>PowerPoint Presentation</vt:lpstr>
      <vt:lpstr>Background for Project</vt:lpstr>
      <vt:lpstr>Objectives</vt:lpstr>
      <vt:lpstr>Project Goals </vt:lpstr>
      <vt:lpstr>Problem Statement</vt:lpstr>
      <vt:lpstr>PowerPoint Presentation</vt:lpstr>
      <vt:lpstr>Morph Chart and Analysis</vt:lpstr>
      <vt:lpstr>Concept generation &amp; sketches</vt:lpstr>
      <vt:lpstr>CAD Design </vt:lpstr>
      <vt:lpstr>CAD Profiles</vt:lpstr>
      <vt:lpstr>Design Concept Prototype  Light and strong with large capacity (5kg regolith)  Powerful (24 Volt 4 wheel drive and 500N linear actuator)  Easy to maintain and operate</vt:lpstr>
      <vt:lpstr>Electronics &amp; Control System</vt:lpstr>
      <vt:lpstr>Electronics &amp; Control System</vt:lpstr>
      <vt:lpstr>Project update - April 2nd 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Sharp</cp:lastModifiedBy>
  <cp:revision>1</cp:revision>
  <dcterms:modified xsi:type="dcterms:W3CDTF">2020-04-06T01:52:43Z</dcterms:modified>
</cp:coreProperties>
</file>